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7" r:id="rId2"/>
    <p:sldId id="383" r:id="rId3"/>
    <p:sldId id="374" r:id="rId4"/>
    <p:sldId id="285" r:id="rId5"/>
    <p:sldId id="286" r:id="rId6"/>
    <p:sldId id="333" r:id="rId7"/>
    <p:sldId id="287" r:id="rId8"/>
    <p:sldId id="328" r:id="rId9"/>
    <p:sldId id="288" r:id="rId10"/>
    <p:sldId id="352" r:id="rId11"/>
    <p:sldId id="351" r:id="rId12"/>
    <p:sldId id="329" r:id="rId13"/>
    <p:sldId id="355" r:id="rId14"/>
    <p:sldId id="356" r:id="rId15"/>
    <p:sldId id="341" r:id="rId16"/>
    <p:sldId id="375" r:id="rId17"/>
    <p:sldId id="345" r:id="rId18"/>
    <p:sldId id="315" r:id="rId19"/>
    <p:sldId id="332" r:id="rId20"/>
    <p:sldId id="313" r:id="rId21"/>
    <p:sldId id="317" r:id="rId22"/>
    <p:sldId id="318" r:id="rId23"/>
    <p:sldId id="319" r:id="rId24"/>
    <p:sldId id="320" r:id="rId25"/>
    <p:sldId id="357" r:id="rId26"/>
    <p:sldId id="372" r:id="rId27"/>
    <p:sldId id="373" r:id="rId28"/>
    <p:sldId id="390" r:id="rId29"/>
    <p:sldId id="432" r:id="rId30"/>
  </p:sldIdLst>
  <p:sldSz cx="10972800" cy="61722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3" autoAdjust="0"/>
    <p:restoredTop sz="94660"/>
  </p:normalViewPr>
  <p:slideViewPr>
    <p:cSldViewPr>
      <p:cViewPr varScale="1">
        <p:scale>
          <a:sx n="92" d="100"/>
          <a:sy n="92" d="100"/>
        </p:scale>
        <p:origin x="600" y="67"/>
      </p:cViewPr>
      <p:guideLst>
        <p:guide orient="horz" pos="1944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6137-FE35-46D0-B34F-73C4DD7A257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32857-EF40-4470-985B-C2631FD4F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64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60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7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71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5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917383"/>
            <a:ext cx="9326880" cy="1323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497580"/>
            <a:ext cx="7680960" cy="15773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8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5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185737"/>
            <a:ext cx="2468880" cy="3949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85737"/>
            <a:ext cx="7223760" cy="39490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6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3966211"/>
            <a:ext cx="9326880" cy="1225867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616042"/>
            <a:ext cx="9326880" cy="135016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5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080136"/>
            <a:ext cx="4846320" cy="305466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080136"/>
            <a:ext cx="4846320" cy="305466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6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47175"/>
            <a:ext cx="9875520" cy="10287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381602"/>
            <a:ext cx="4848226" cy="57578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1957387"/>
            <a:ext cx="4848226" cy="355615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381602"/>
            <a:ext cx="4850130" cy="57578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1957387"/>
            <a:ext cx="4850130" cy="355615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8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6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45744"/>
            <a:ext cx="3609976" cy="104584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45746"/>
            <a:ext cx="6134100" cy="5267802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291592"/>
            <a:ext cx="3609976" cy="4221956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4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320540"/>
            <a:ext cx="6583680" cy="51006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551497"/>
            <a:ext cx="6583680" cy="370332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4830604"/>
            <a:ext cx="6583680" cy="724376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47175"/>
            <a:ext cx="9875520" cy="10287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40181"/>
            <a:ext cx="9875520" cy="407336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5720716"/>
            <a:ext cx="2560320" cy="32861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39965-2EBE-47D5-B95C-8EA4C9874C37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5720716"/>
            <a:ext cx="3474720" cy="32861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5720716"/>
            <a:ext cx="2560320" cy="32861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1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-7335"/>
            <a:ext cx="10968388" cy="616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9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-7396"/>
            <a:ext cx="10972787" cy="6164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3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-7396"/>
            <a:ext cx="10972787" cy="6164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0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-7396"/>
            <a:ext cx="10972788" cy="6164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61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-7396"/>
            <a:ext cx="10972786" cy="6164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9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-7396"/>
            <a:ext cx="10972784" cy="6164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52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-7396"/>
            <a:ext cx="10972788" cy="6164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83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-7395"/>
            <a:ext cx="10972793" cy="6164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41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-8000"/>
            <a:ext cx="10972788" cy="6165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80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" y="-5943"/>
            <a:ext cx="10965460" cy="6161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46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" y="-5338"/>
            <a:ext cx="10965459" cy="6160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-8686"/>
            <a:ext cx="10972791" cy="6166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7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" y="-5943"/>
            <a:ext cx="10967600" cy="6161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0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" y="-5943"/>
            <a:ext cx="10967598" cy="6161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44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" y="-5943"/>
            <a:ext cx="10967598" cy="6161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59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" y="-5943"/>
            <a:ext cx="10967597" cy="6161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00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" y="-5943"/>
            <a:ext cx="10967597" cy="6161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31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-7396"/>
            <a:ext cx="10972784" cy="6164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56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-7396"/>
            <a:ext cx="10972784" cy="6164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9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-7396"/>
            <a:ext cx="10972782" cy="6164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35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" y="-5943"/>
            <a:ext cx="10967595" cy="6161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" y="3012"/>
            <a:ext cx="10967425" cy="616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6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-8686"/>
            <a:ext cx="10972790" cy="6166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9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-8686"/>
            <a:ext cx="10972791" cy="6166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7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-8686"/>
            <a:ext cx="10972790" cy="6166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7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-7396"/>
            <a:ext cx="10972790" cy="6164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9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-8686"/>
            <a:ext cx="10972790" cy="6166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4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" y="-5338"/>
            <a:ext cx="10965459" cy="6160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3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-8686"/>
            <a:ext cx="10972788" cy="6166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4"/>
            <a:ext cx="10972800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28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16274</TotalTime>
  <Words>28</Words>
  <Application>Microsoft Office PowerPoint</Application>
  <PresentationFormat>Custom</PresentationFormat>
  <Paragraphs>28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Parisa</dc:creator>
  <cp:lastModifiedBy>Parisa</cp:lastModifiedBy>
  <cp:revision>110</cp:revision>
  <dcterms:created xsi:type="dcterms:W3CDTF">2017-08-29T14:28:03Z</dcterms:created>
  <dcterms:modified xsi:type="dcterms:W3CDTF">2020-12-04T15:14:18Z</dcterms:modified>
</cp:coreProperties>
</file>