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91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57" r:id="rId17"/>
    <p:sldId id="458" r:id="rId18"/>
    <p:sldId id="459" r:id="rId19"/>
    <p:sldId id="460" r:id="rId20"/>
    <p:sldId id="461" r:id="rId21"/>
    <p:sldId id="462" r:id="rId22"/>
    <p:sldId id="463" r:id="rId23"/>
    <p:sldId id="464" r:id="rId24"/>
    <p:sldId id="465" r:id="rId25"/>
    <p:sldId id="469" r:id="rId26"/>
    <p:sldId id="470" r:id="rId27"/>
    <p:sldId id="471" r:id="rId28"/>
    <p:sldId id="466" r:id="rId29"/>
    <p:sldId id="472" r:id="rId30"/>
    <p:sldId id="473" r:id="rId31"/>
    <p:sldId id="474" r:id="rId32"/>
    <p:sldId id="467" r:id="rId33"/>
    <p:sldId id="468" r:id="rId34"/>
    <p:sldId id="432" r:id="rId35"/>
  </p:sldIdLst>
  <p:sldSz cx="10972800" cy="61722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4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A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3" autoAdjust="0"/>
    <p:restoredTop sz="94660"/>
  </p:normalViewPr>
  <p:slideViewPr>
    <p:cSldViewPr>
      <p:cViewPr varScale="1">
        <p:scale>
          <a:sx n="92" d="100"/>
          <a:sy n="92" d="100"/>
        </p:scale>
        <p:origin x="600" y="67"/>
      </p:cViewPr>
      <p:guideLst>
        <p:guide orient="horz" pos="1944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6137-FE35-46D0-B34F-73C4DD7A2575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32857-EF40-4470-985B-C2631FD4F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75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99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26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29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21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08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34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95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4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47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4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97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4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11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86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44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140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11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78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549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26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12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976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171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294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8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18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58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49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72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79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857-EF40-4470-985B-C2631FD4F9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7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917383"/>
            <a:ext cx="9326880" cy="1323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497580"/>
            <a:ext cx="7680960" cy="15773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965-2EBE-47D5-B95C-8EA4C9874C37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8F43-6B6B-416B-ACD2-6C7C9EC6E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8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965-2EBE-47D5-B95C-8EA4C9874C37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8F43-6B6B-416B-ACD2-6C7C9EC6E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5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185737"/>
            <a:ext cx="2468880" cy="3949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85737"/>
            <a:ext cx="7223760" cy="39490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965-2EBE-47D5-B95C-8EA4C9874C37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8F43-6B6B-416B-ACD2-6C7C9EC6E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6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965-2EBE-47D5-B95C-8EA4C9874C37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8F43-6B6B-416B-ACD2-6C7C9EC6E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3966211"/>
            <a:ext cx="9326880" cy="1225867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616042"/>
            <a:ext cx="9326880" cy="135016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965-2EBE-47D5-B95C-8EA4C9874C37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8F43-6B6B-416B-ACD2-6C7C9EC6E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5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080136"/>
            <a:ext cx="4846320" cy="305466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080136"/>
            <a:ext cx="4846320" cy="305466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965-2EBE-47D5-B95C-8EA4C9874C37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8F43-6B6B-416B-ACD2-6C7C9EC6E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6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47175"/>
            <a:ext cx="9875520" cy="10287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381602"/>
            <a:ext cx="4848226" cy="57578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1957387"/>
            <a:ext cx="4848226" cy="355615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381602"/>
            <a:ext cx="4850130" cy="57578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1957387"/>
            <a:ext cx="4850130" cy="355615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965-2EBE-47D5-B95C-8EA4C9874C37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8F43-6B6B-416B-ACD2-6C7C9EC6E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965-2EBE-47D5-B95C-8EA4C9874C37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8F43-6B6B-416B-ACD2-6C7C9EC6E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8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965-2EBE-47D5-B95C-8EA4C9874C37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8F43-6B6B-416B-ACD2-6C7C9EC6E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6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45744"/>
            <a:ext cx="3609976" cy="104584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45746"/>
            <a:ext cx="6134100" cy="5267802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291592"/>
            <a:ext cx="3609976" cy="4221956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965-2EBE-47D5-B95C-8EA4C9874C37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8F43-6B6B-416B-ACD2-6C7C9EC6E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4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320540"/>
            <a:ext cx="6583680" cy="51006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551497"/>
            <a:ext cx="6583680" cy="370332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4830604"/>
            <a:ext cx="6583680" cy="724376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965-2EBE-47D5-B95C-8EA4C9874C37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8F43-6B6B-416B-ACD2-6C7C9EC6E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0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47175"/>
            <a:ext cx="9875520" cy="102870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440181"/>
            <a:ext cx="9875520" cy="407336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5720716"/>
            <a:ext cx="2560320" cy="32861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39965-2EBE-47D5-B95C-8EA4C9874C37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5720716"/>
            <a:ext cx="3474720" cy="32861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5720716"/>
            <a:ext cx="2560320" cy="32861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78F43-6B6B-416B-ACD2-6C7C9EC6E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1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728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" y="4363"/>
            <a:ext cx="10967425" cy="616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51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" y="-7395"/>
            <a:ext cx="10972777" cy="6164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" y="-7395"/>
            <a:ext cx="10972777" cy="6164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" y="-7395"/>
            <a:ext cx="10972775" cy="6164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" y="-7395"/>
            <a:ext cx="10972773" cy="6164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1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" y="-7395"/>
            <a:ext cx="10972773" cy="6164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" y="-7395"/>
            <a:ext cx="10972771" cy="6164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" y="-7395"/>
            <a:ext cx="10972771" cy="6164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31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" y="-7395"/>
            <a:ext cx="10972770" cy="6164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22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" y="-7395"/>
            <a:ext cx="10972770" cy="6164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56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" y="-7395"/>
            <a:ext cx="10972768" cy="6164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6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-7395"/>
            <a:ext cx="10972791" cy="6164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6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" y="-7395"/>
            <a:ext cx="10972766" cy="6164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45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" y="-7395"/>
            <a:ext cx="10972766" cy="6164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55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" y="-7395"/>
            <a:ext cx="10972764" cy="6164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14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" y="-7395"/>
            <a:ext cx="10972764" cy="6164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59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" y="-7395"/>
            <a:ext cx="10972763" cy="6164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15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" y="-7395"/>
            <a:ext cx="10972763" cy="6164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90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" y="-7395"/>
            <a:ext cx="10972761" cy="6164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34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" y="-7395"/>
            <a:ext cx="10972761" cy="6164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67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" y="-7395"/>
            <a:ext cx="10972759" cy="6164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25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" y="-7395"/>
            <a:ext cx="10972759" cy="6164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2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-7395"/>
            <a:ext cx="10972791" cy="6164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" y="-7395"/>
            <a:ext cx="10972757" cy="6164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9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" y="-7395"/>
            <a:ext cx="10972757" cy="6164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89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" y="-7395"/>
            <a:ext cx="10972757" cy="6164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22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-7395"/>
            <a:ext cx="10972787" cy="6164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73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" y="3012"/>
            <a:ext cx="10967425" cy="616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67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-7395"/>
            <a:ext cx="10972791" cy="6164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-7395"/>
            <a:ext cx="10972789" cy="6164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" y="-7395"/>
            <a:ext cx="10972775" cy="6164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-7395"/>
            <a:ext cx="10972787" cy="6164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-7395"/>
            <a:ext cx="10972786" cy="6164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" y="-7395"/>
            <a:ext cx="10972779" cy="6164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382" y="-4343"/>
            <a:ext cx="5784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6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16274</TotalTime>
  <Words>32</Words>
  <Application>Microsoft Office PowerPoint</Application>
  <PresentationFormat>Custom</PresentationFormat>
  <Paragraphs>32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Parisa</dc:creator>
  <cp:lastModifiedBy>Parisa</cp:lastModifiedBy>
  <cp:revision>110</cp:revision>
  <dcterms:created xsi:type="dcterms:W3CDTF">2017-08-29T14:28:03Z</dcterms:created>
  <dcterms:modified xsi:type="dcterms:W3CDTF">2020-12-06T15:30:09Z</dcterms:modified>
</cp:coreProperties>
</file>